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14"/>
  </p:notesMasterIdLst>
  <p:handoutMasterIdLst>
    <p:handoutMasterId r:id="rId15"/>
  </p:handoutMasterIdLst>
  <p:sldIdLst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77" d="100"/>
          <a:sy n="77" d="100"/>
        </p:scale>
        <p:origin x="-128" y="-20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4/9/15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4/9/15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Cookbook Style &amp; Correctness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Managing cookbook development risk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272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Old </a:t>
            </a:r>
            <a:r>
              <a:rPr lang="en-US" dirty="0" smtClean="0"/>
              <a:t>Cookbook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9432791" cy="3325284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Write some cookbook code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Perform ad-hoc verification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Deploy the cookbook to an integration </a:t>
            </a:r>
            <a:r>
              <a:rPr lang="en-US" dirty="0" smtClean="0"/>
              <a:t>environment</a:t>
            </a:r>
            <a:endParaRPr lang="en-US" dirty="0"/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ad-hoc verification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Deploy the cookbook to production environment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ad-hoc verification</a:t>
            </a:r>
          </a:p>
        </p:txBody>
      </p:sp>
    </p:spTree>
    <p:extLst>
      <p:ext uri="{BB962C8B-B14F-4D97-AF65-F5344CB8AC3E}">
        <p14:creationId xmlns:p14="http://schemas.microsoft.com/office/powerpoint/2010/main" val="3632319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Old </a:t>
            </a:r>
            <a:r>
              <a:rPr lang="en-US" dirty="0" smtClean="0"/>
              <a:t>Cookbook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9432791" cy="3325284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Write some cookbook code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ad-hoc verification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Deploy the cookbook to an integration </a:t>
            </a:r>
            <a:r>
              <a:rPr lang="en-US" b="1" dirty="0" smtClean="0"/>
              <a:t>environment</a:t>
            </a:r>
            <a:endParaRPr lang="en-US" b="1" dirty="0"/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Perform ad-hoc verification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Deploy the cookbook to production environment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ad-hoc verification</a:t>
            </a:r>
          </a:p>
        </p:txBody>
      </p:sp>
    </p:spTree>
    <p:extLst>
      <p:ext uri="{BB962C8B-B14F-4D97-AF65-F5344CB8AC3E}">
        <p14:creationId xmlns:p14="http://schemas.microsoft.com/office/powerpoint/2010/main" val="276260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Old Cookbook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9432791" cy="3325284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Write some cookbook code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ad-hoc verification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Deploy the cookbook to an integration </a:t>
            </a:r>
            <a:r>
              <a:rPr lang="en-US" dirty="0" smtClean="0"/>
              <a:t>environment</a:t>
            </a:r>
            <a:endParaRPr lang="en-US" dirty="0"/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ad-hoc verification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Deploy the cookbook to production environment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Perform ad-hoc verification</a:t>
            </a:r>
          </a:p>
        </p:txBody>
      </p:sp>
    </p:spTree>
    <p:extLst>
      <p:ext uri="{BB962C8B-B14F-4D97-AF65-F5344CB8AC3E}">
        <p14:creationId xmlns:p14="http://schemas.microsoft.com/office/powerpoint/2010/main" val="2084856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Cookbook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9432791" cy="3325284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Write some cookbook code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Perform </a:t>
            </a:r>
            <a:r>
              <a:rPr lang="en-US" b="1" dirty="0" err="1"/>
              <a:t>linting</a:t>
            </a:r>
            <a:r>
              <a:rPr lang="en-US" b="1" dirty="0"/>
              <a:t> for code correctness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unit testing to ensure correctness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Deploy the cookbook to an integration environment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integration testing to ensure correctness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Deploy the cookbook to production environment</a:t>
            </a:r>
          </a:p>
        </p:txBody>
      </p:sp>
    </p:spTree>
    <p:extLst>
      <p:ext uri="{BB962C8B-B14F-4D97-AF65-F5344CB8AC3E}">
        <p14:creationId xmlns:p14="http://schemas.microsoft.com/office/powerpoint/2010/main" val="392129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Cookbook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9432791" cy="3325284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Write some cookbook code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</a:t>
            </a:r>
            <a:r>
              <a:rPr lang="en-US" dirty="0" err="1"/>
              <a:t>linting</a:t>
            </a:r>
            <a:r>
              <a:rPr lang="en-US" dirty="0"/>
              <a:t> for code correctness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Perform unit testing to ensure correctness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Deploy the cookbook to an integration environment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integration testing to ensure correctness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Deploy the cookbook to production environment</a:t>
            </a:r>
          </a:p>
        </p:txBody>
      </p:sp>
    </p:spTree>
    <p:extLst>
      <p:ext uri="{BB962C8B-B14F-4D97-AF65-F5344CB8AC3E}">
        <p14:creationId xmlns:p14="http://schemas.microsoft.com/office/powerpoint/2010/main" val="267384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Cookbook Workflow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9432791" cy="3325284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Write some cookbook code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</a:t>
            </a:r>
            <a:r>
              <a:rPr lang="en-US" dirty="0" err="1"/>
              <a:t>linting</a:t>
            </a:r>
            <a:r>
              <a:rPr lang="en-US" dirty="0"/>
              <a:t> for code correctness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Perform unit testing to ensure correctness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Deploy the cookbook to an integration environment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Perform integration testing to ensure correctness</a:t>
            </a:r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b="1" dirty="0"/>
              <a:t>Deploy the cookbook to production environment</a:t>
            </a:r>
          </a:p>
        </p:txBody>
      </p:sp>
    </p:spTree>
    <p:extLst>
      <p:ext uri="{BB962C8B-B14F-4D97-AF65-F5344CB8AC3E}">
        <p14:creationId xmlns:p14="http://schemas.microsoft.com/office/powerpoint/2010/main" val="303898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Tools of the Trade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954512" cy="2509816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Code Correctness - </a:t>
            </a:r>
            <a:r>
              <a:rPr lang="en-US" b="1" dirty="0" err="1"/>
              <a:t>Foodcritic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 err="1"/>
              <a:t>Rubocop</a:t>
            </a:r>
            <a:endParaRPr lang="en-US" b="1" dirty="0"/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Unit Tests - </a:t>
            </a:r>
            <a:r>
              <a:rPr lang="en-US" b="1" dirty="0" err="1"/>
              <a:t>ChefSpec</a:t>
            </a:r>
            <a:endParaRPr lang="en-US" b="1" dirty="0"/>
          </a:p>
          <a:p>
            <a:pPr marL="457200" indent="-457200">
              <a:lnSpc>
                <a:spcPct val="120000"/>
              </a:lnSpc>
              <a:buFont typeface="Arial"/>
              <a:buChar char="•"/>
            </a:pPr>
            <a:r>
              <a:rPr lang="en-US" dirty="0"/>
              <a:t>Integration Tests - </a:t>
            </a:r>
            <a:r>
              <a:rPr lang="en-US" b="1" dirty="0"/>
              <a:t>Test Kitchen </a:t>
            </a:r>
            <a:r>
              <a:rPr lang="en-US" dirty="0"/>
              <a:t>with </a:t>
            </a:r>
            <a:r>
              <a:rPr lang="en-US" b="1" dirty="0" err="1"/>
              <a:t>ServerSpec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48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10204</TotalTime>
  <Words>245</Words>
  <Application>Microsoft Macintosh PowerPoint</Application>
  <PresentationFormat>Custom</PresentationFormat>
  <Paragraphs>48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ChefDk3.2Template</vt:lpstr>
      <vt:lpstr>Cookbook Style &amp; Correctness</vt:lpstr>
      <vt:lpstr>Old Cookbook Workflow</vt:lpstr>
      <vt:lpstr>Old Cookbook Workflow</vt:lpstr>
      <vt:lpstr>Old Cookbook Workflow</vt:lpstr>
      <vt:lpstr>New Cookbook Workflow</vt:lpstr>
      <vt:lpstr>New Cookbook Workflow</vt:lpstr>
      <vt:lpstr>New Cookbook Workflow</vt:lpstr>
      <vt:lpstr>Tools of the Trade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1306</cp:revision>
  <cp:lastPrinted>2015-02-07T23:49:10Z</cp:lastPrinted>
  <dcterms:created xsi:type="dcterms:W3CDTF">2012-09-13T17:36:07Z</dcterms:created>
  <dcterms:modified xsi:type="dcterms:W3CDTF">2015-04-09T23:44:17Z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